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25.04.2016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microsoft.com/office/2007/relationships/hdphoto" Target="../media/hdphoto1.wdp"/><Relationship Id="rId5" Type="http://schemas.openxmlformats.org/officeDocument/2006/relationships/image" Target="../media/image5.png"/><Relationship Id="rId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Музейная комната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МАОУ СОШ №17 с углубленным изучением отдельных предметов</a:t>
            </a:r>
            <a:endParaRPr lang="ru-RU" dirty="0"/>
          </a:p>
        </p:txBody>
      </p:sp>
      <p:pic>
        <p:nvPicPr>
          <p:cNvPr id="4" name="Picture 2"/>
          <p:cNvPicPr/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29256" y="46152"/>
            <a:ext cx="1901900" cy="2174460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59016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9565" y="620688"/>
            <a:ext cx="7024744" cy="114300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/>
              <a:t>Митинг посвященный выпускникам школы №17, погибших в годы ВОВ, в  Афганистане и Чечне и в мирное время при исполнении служебного долга.</a:t>
            </a:r>
          </a:p>
        </p:txBody>
      </p:sp>
      <p:pic>
        <p:nvPicPr>
          <p:cNvPr id="1026" name="Picture 2" descr="C:\Users\Екатерина\Desktop\мероприятия 2015\!по месяцам\Февраль\Митинг памяти\DSCN0100.JPG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44824"/>
            <a:ext cx="4464496" cy="28901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Екатерина\Desktop\мероприятия 2015\!по месяцам\Февраль\Митинг памяти\DSCN0114.JPG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64022" y="3356992"/>
            <a:ext cx="3803518" cy="285263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/>
          <p:cNvPicPr/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43834" y="836712"/>
            <a:ext cx="1104630" cy="1296144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179047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240650" cy="1477968"/>
          </a:xfrm>
        </p:spPr>
        <p:txBody>
          <a:bodyPr>
            <a:noAutofit/>
          </a:bodyPr>
          <a:lstStyle/>
          <a:p>
            <a:r>
              <a:rPr lang="ru-RU" sz="2600" b="1" dirty="0" smtClean="0"/>
              <a:t>Экспозиции посвященные героям СССР-РФ выпускникам школы 17 и шефской  деятельности завода им. Воровского.</a:t>
            </a:r>
            <a:endParaRPr lang="ru-RU" sz="2600" b="1" dirty="0"/>
          </a:p>
        </p:txBody>
      </p:sp>
      <p:pic>
        <p:nvPicPr>
          <p:cNvPr id="2050" name="Picture 2" descr="C:\Users\Екатерина\Desktop\Мастер класс\школьный музей\IMG_0011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76872"/>
            <a:ext cx="3541174" cy="42244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Екатерина\Desktop\Мастер класс\школьный музей\IMG_0014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76872"/>
            <a:ext cx="3960440" cy="422447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Екатерина\Desktop\Мастер класс\школьный музей\IMG_0011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235448"/>
            <a:ext cx="4176464" cy="430731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/>
          <p:nvPr/>
        </p:nvPicPr>
        <p:blipFill>
          <a:blip r:embed="rId5" cstate="email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15272" y="1124744"/>
            <a:ext cx="1033192" cy="1296144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245889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Уроки мужества </a:t>
            </a:r>
            <a:endParaRPr lang="ru-RU" b="1" dirty="0"/>
          </a:p>
        </p:txBody>
      </p:sp>
      <p:pic>
        <p:nvPicPr>
          <p:cNvPr id="3075" name="Picture 3" descr="C:\Users\Екатерина\Desktop\Мастер класс\школьный музей\IMG_00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552" y="2204864"/>
            <a:ext cx="3986287" cy="305833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Екатерина\Desktop\Мастер класс\школьный музей\IMG_0009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284984"/>
            <a:ext cx="3816424" cy="286231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/>
          <p:cNvPicPr/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24744"/>
            <a:ext cx="1656184" cy="1584176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387538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/>
              <a:t>Изучение истории создания и развития средней школы№17. </a:t>
            </a:r>
          </a:p>
        </p:txBody>
      </p:sp>
      <p:pic>
        <p:nvPicPr>
          <p:cNvPr id="4098" name="Picture 2" descr="C:\Users\Екатерина\Desktop\Мастер класс\школьный музей\IMG_001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580111" y="3862210"/>
            <a:ext cx="2385555" cy="178916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Екатерина\Desktop\Мастер класс\школьный музей\IMG_0006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077072"/>
            <a:ext cx="2385555" cy="178916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Екатерина\Desktop\Мастер класс\школьный музей\IMG_0019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559" y="2318392"/>
            <a:ext cx="4841183" cy="406293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/>
          <p:cNvPicPr/>
          <p:nvPr/>
        </p:nvPicPr>
        <p:blipFill>
          <a:blip r:embed="rId5" cstate="email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15140" y="2420888"/>
            <a:ext cx="1097220" cy="1296144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xmlns="" val="105415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15</TotalTime>
  <Words>63</Words>
  <Application>Microsoft Office PowerPoint</Application>
  <PresentationFormat>Экран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Остин</vt:lpstr>
      <vt:lpstr>Музейная комната</vt:lpstr>
      <vt:lpstr>Митинг посвященный выпускникам школы №17, погибших в годы ВОВ, в  Афганистане и Чечне и в мирное время при исполнении служебного долга.</vt:lpstr>
      <vt:lpstr>Экспозиции посвященные героям СССР-РФ выпускникам школы 17 и шефской  деятельности завода им. Воровского.</vt:lpstr>
      <vt:lpstr>Уроки мужества </vt:lpstr>
      <vt:lpstr>Изучение истории создания и развития средней школы№17.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Музейная комната</dc:title>
  <dc:creator>admin</dc:creator>
  <cp:lastModifiedBy>школа 17</cp:lastModifiedBy>
  <cp:revision>5</cp:revision>
  <dcterms:created xsi:type="dcterms:W3CDTF">2016-04-12T13:12:11Z</dcterms:created>
  <dcterms:modified xsi:type="dcterms:W3CDTF">2016-04-25T11:16:51Z</dcterms:modified>
</cp:coreProperties>
</file>