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Музейная комната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МАОУ СОШ №17 с углубленным изучением отдельных предметов</a:t>
            </a:r>
            <a:endParaRPr lang="ru-RU" dirty="0"/>
          </a:p>
        </p:txBody>
      </p:sp>
      <p:pic>
        <p:nvPicPr>
          <p:cNvPr id="4" name="Picture 2"/>
          <p:cNvPicPr/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46152"/>
            <a:ext cx="1901900" cy="217446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5901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565" y="62068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Митинг посвященный выпускникам школы №17, погибших в годы ВОВ, в  Афганистане и Чечне и в мирное время при исполнении служебного долга.</a:t>
            </a:r>
          </a:p>
        </p:txBody>
      </p:sp>
      <p:pic>
        <p:nvPicPr>
          <p:cNvPr id="1026" name="Picture 2" descr="C:\Users\Екатерина\Desktop\мероприятия 2015\!по месяцам\Февраль\Митинг памяти\DSCN010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4464496" cy="2890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Екатерина\Desktop\мероприятия 2015\!по месяцам\Февраль\Митинг памяти\DSCN0114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4022" y="3356992"/>
            <a:ext cx="3803518" cy="28526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/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3834" y="836712"/>
            <a:ext cx="1104630" cy="129614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17904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240650" cy="1477968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Экспозиции посвященные героям СССР-РФ выпускникам школы 17 и шефской  деятельности завода им. Воровского.</a:t>
            </a:r>
            <a:endParaRPr lang="ru-RU" sz="2600" b="1" dirty="0"/>
          </a:p>
        </p:txBody>
      </p:sp>
      <p:pic>
        <p:nvPicPr>
          <p:cNvPr id="2050" name="Picture 2" descr="C:\Users\Екатерина\Desktop\Мастер класс\школьный музей\IMG_00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3541174" cy="422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Екатерина\Desktop\Мастер класс\школьный музей\IMG_00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3960440" cy="42244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катерина\Desktop\Мастер класс\школьный музей\IMG_001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35448"/>
            <a:ext cx="4176464" cy="43073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/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72" y="1124744"/>
            <a:ext cx="1033192" cy="129614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24588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Уроки мужества </a:t>
            </a:r>
            <a:endParaRPr lang="ru-RU" b="1" dirty="0"/>
          </a:p>
        </p:txBody>
      </p:sp>
      <p:pic>
        <p:nvPicPr>
          <p:cNvPr id="3075" name="Picture 3" descr="C:\Users\Екатерина\Desktop\Мастер класс\школьный музей\IMG_00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3986287" cy="305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катерина\Desktop\Мастер класс\школьный музей\IMG_000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3816424" cy="28623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/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24744"/>
            <a:ext cx="1656184" cy="158417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38753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Изучение истории создания и развития средней школы№17. </a:t>
            </a:r>
          </a:p>
        </p:txBody>
      </p:sp>
      <p:pic>
        <p:nvPicPr>
          <p:cNvPr id="4098" name="Picture 2" descr="C:\Users\Екатерина\Desktop\Мастер класс\школьный музей\IMG_00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1" y="3862210"/>
            <a:ext cx="2385555" cy="17891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катерина\Desktop\Мастер класс\школьный музей\IMG_0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77072"/>
            <a:ext cx="2385555" cy="17891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Екатерина\Desktop\Мастер класс\школьный музей\IMG_0019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9" y="2318392"/>
            <a:ext cx="4841183" cy="4062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/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2420888"/>
            <a:ext cx="1097220" cy="129614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10541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63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Музейная комната</vt:lpstr>
      <vt:lpstr>Митинг посвященный выпускникам школы №17, погибших в годы ВОВ, в  Афганистане и Чечне и в мирное время при исполнении служебного долга.</vt:lpstr>
      <vt:lpstr>Экспозиции посвященные героям СССР-РФ выпускникам школы 17 и шефской  деятельности завода им. Воровского.</vt:lpstr>
      <vt:lpstr>Уроки мужества </vt:lpstr>
      <vt:lpstr>Изучение истории создания и развития средней школы№17.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Музейная комната</dc:title>
  <dc:creator>admin</dc:creator>
  <cp:lastModifiedBy>школа 17</cp:lastModifiedBy>
  <cp:revision>5</cp:revision>
  <dcterms:created xsi:type="dcterms:W3CDTF">2016-04-12T13:12:11Z</dcterms:created>
  <dcterms:modified xsi:type="dcterms:W3CDTF">2016-04-25T11:16:51Z</dcterms:modified>
</cp:coreProperties>
</file>